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0"/>
  </p:notesMasterIdLst>
  <p:sldIdLst>
    <p:sldId id="256" r:id="rId2"/>
    <p:sldId id="257" r:id="rId3"/>
    <p:sldId id="264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elocha Łukasz" initials="WŁ" lastIdx="1" clrIdx="0"/>
  <p:cmAuthor id="1" name="Długosz Dagmir" initials="D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88284" autoAdjust="0"/>
  </p:normalViewPr>
  <p:slideViewPr>
    <p:cSldViewPr>
      <p:cViewPr>
        <p:scale>
          <a:sx n="100" d="100"/>
          <a:sy n="100" d="100"/>
        </p:scale>
        <p:origin x="-4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1A828-79D8-4276-803E-38FAA437DD3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41925-12D3-4658-AAB0-9AED974C44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0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BFE414-D449-4AEC-94ED-92306EFEA2FB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7CE2B8C-905A-41D2-8DB1-B3076BAD0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p.kprm.gov.pl/download/75/13994/WYKAZURZEDOWIJEDNOSTEKZGLOSZONYCHDOPRAKTYSTUDENCKICH2015.x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p.kprm.gov.pl/kpr/praktyki-studenckie-w-a/3044,Praktyki-studenckie-w-administracji-rzadowej.html" TargetMode="External"/><Relationship Id="rId2" Type="http://schemas.openxmlformats.org/officeDocument/2006/relationships/hyperlink" Target="http://www.oferty.praca.gov.p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6461760" cy="1066800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rgbClr val="002060"/>
                </a:solidFill>
              </a:rPr>
              <a:t>PRAKTYKI STUDENCKIE </a:t>
            </a:r>
          </a:p>
          <a:p>
            <a:r>
              <a:rPr lang="pl-PL" sz="3600" dirty="0" smtClean="0">
                <a:solidFill>
                  <a:srgbClr val="002060"/>
                </a:solidFill>
              </a:rPr>
              <a:t>Informacja</a:t>
            </a:r>
            <a:r>
              <a:rPr lang="pl-PL" sz="3600" b="1" dirty="0" smtClean="0">
                <a:solidFill>
                  <a:srgbClr val="002060"/>
                </a:solidFill>
              </a:rPr>
              <a:t> dla studentów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D:\Broszura - konkurs SSC 2013\logo s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8680"/>
            <a:ext cx="213461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8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Szukasz ciekawych </a:t>
            </a:r>
            <a:r>
              <a:rPr lang="pl-PL" b="1" dirty="0" smtClean="0"/>
              <a:t>praktyk</a:t>
            </a:r>
            <a:r>
              <a:rPr lang="pl-PL" dirty="0" smtClean="0"/>
              <a:t>?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 smtClean="0"/>
              <a:t>Administracja rządowa przygotuje ponad </a:t>
            </a:r>
            <a:r>
              <a:rPr lang="pl-PL" b="1" dirty="0" smtClean="0"/>
              <a:t>16 000 miejsc praktyk</a:t>
            </a:r>
            <a:r>
              <a:rPr lang="pl-PL" dirty="0" smtClean="0"/>
              <a:t> dla studentów w ponad </a:t>
            </a:r>
            <a:r>
              <a:rPr lang="pl-PL" b="1" dirty="0" smtClean="0"/>
              <a:t>1500 urzędach</a:t>
            </a:r>
            <a:br>
              <a:rPr lang="pl-PL" b="1" dirty="0" smtClean="0"/>
            </a:br>
            <a:r>
              <a:rPr lang="pl-PL" dirty="0" smtClean="0"/>
              <a:t>w całej Polsce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Stawiamy na </a:t>
            </a:r>
            <a:r>
              <a:rPr lang="pl-PL" b="1" dirty="0" smtClean="0"/>
              <a:t>jakość</a:t>
            </a:r>
            <a:r>
              <a:rPr lang="pl-PL" dirty="0" smtClean="0"/>
              <a:t>. Sprawdzisz swoje </a:t>
            </a:r>
            <a:r>
              <a:rPr lang="pl-PL" b="1" dirty="0" smtClean="0"/>
              <a:t>kwalifikacje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w praktyce, poszerzysz </a:t>
            </a:r>
            <a:r>
              <a:rPr lang="pl-PL" b="1" dirty="0" smtClean="0"/>
              <a:t>kompetencje</a:t>
            </a:r>
            <a:r>
              <a:rPr lang="pl-PL" dirty="0" smtClean="0"/>
              <a:t> i rozwiniesz </a:t>
            </a:r>
            <a:r>
              <a:rPr lang="pl-PL" b="1" dirty="0" smtClean="0"/>
              <a:t>umiejętności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2079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 jakich urzędach mogę odbyć praktyki?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Wybór jest bardzo szeroki – od </a:t>
            </a:r>
            <a:r>
              <a:rPr lang="pl-PL" b="1" dirty="0" smtClean="0"/>
              <a:t>Ministerstw</a:t>
            </a:r>
            <a:r>
              <a:rPr lang="pl-PL" dirty="0" smtClean="0"/>
              <a:t> (np. Środowiska, Spraw Zagranicznych, Administracji i Cyfryzacji) przez </a:t>
            </a:r>
            <a:r>
              <a:rPr lang="pl-PL" b="1" dirty="0" smtClean="0"/>
              <a:t>Urzędy Centralne</a:t>
            </a:r>
            <a:r>
              <a:rPr lang="pl-PL" dirty="0" smtClean="0"/>
              <a:t>, </a:t>
            </a:r>
            <a:r>
              <a:rPr lang="pl-PL" b="1" dirty="0" smtClean="0"/>
              <a:t>Wojewódzkie</a:t>
            </a:r>
            <a:r>
              <a:rPr lang="pl-PL" dirty="0" smtClean="0"/>
              <a:t>, po </a:t>
            </a:r>
            <a:r>
              <a:rPr lang="pl-PL" b="1" dirty="0" smtClean="0"/>
              <a:t>Inspektoraty</a:t>
            </a:r>
            <a:r>
              <a:rPr lang="pl-PL" dirty="0"/>
              <a:t> </a:t>
            </a:r>
            <a:r>
              <a:rPr lang="pl-PL" dirty="0" smtClean="0"/>
              <a:t>i </a:t>
            </a:r>
            <a:r>
              <a:rPr lang="pl-PL" b="1" dirty="0" smtClean="0"/>
              <a:t>Urzędy Skarbowe </a:t>
            </a:r>
            <a:r>
              <a:rPr lang="pl-PL" dirty="0" smtClean="0"/>
              <a:t>oraz takie instytucje jak np.:</a:t>
            </a:r>
            <a:r>
              <a:rPr lang="pl-PL" b="1" dirty="0" smtClean="0"/>
              <a:t> Teatr Wielki, Narodowe Centrum Badań, Centralny Ośrodek Informatyki </a:t>
            </a:r>
            <a:endParaRPr lang="pl-PL" dirty="0" smtClean="0"/>
          </a:p>
          <a:p>
            <a:endParaRPr lang="pl-PL" dirty="0"/>
          </a:p>
          <a:p>
            <a:r>
              <a:rPr lang="pl-PL" b="1" u="sng" dirty="0" smtClean="0">
                <a:solidFill>
                  <a:srgbClr val="0070C0"/>
                </a:solidFill>
                <a:hlinkClick r:id="rId2"/>
              </a:rPr>
              <a:t>Poznaj listę urzędów/jednostek biorących udział w programie praktyk 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7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</a:t>
            </a:r>
            <a:r>
              <a:rPr lang="pl-PL" b="1" dirty="0" smtClean="0"/>
              <a:t>znaleźć</a:t>
            </a:r>
            <a:r>
              <a:rPr lang="pl-PL" dirty="0" smtClean="0"/>
              <a:t> praktyki?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Wejdź na:</a:t>
            </a:r>
          </a:p>
          <a:p>
            <a:pPr marL="0" indent="0">
              <a:buNone/>
            </a:pPr>
            <a:endParaRPr lang="pl-PL" b="1" dirty="0">
              <a:hlinkClick r:id="rId2"/>
            </a:endParaRPr>
          </a:p>
          <a:p>
            <a:pPr marL="0" indent="0">
              <a:buNone/>
            </a:pPr>
            <a:r>
              <a:rPr lang="pl-PL" sz="3200" b="1" dirty="0" smtClean="0">
                <a:hlinkClick r:id="rId2"/>
              </a:rPr>
              <a:t>www.oferty.praca.gov.pl </a:t>
            </a:r>
            <a:endParaRPr lang="pl-PL" sz="3200" b="1" dirty="0" smtClean="0"/>
          </a:p>
          <a:p>
            <a:pPr marL="0" indent="0">
              <a:buNone/>
            </a:pPr>
            <a:r>
              <a:rPr lang="pl-PL" b="1" dirty="0" smtClean="0"/>
              <a:t>lub</a:t>
            </a:r>
          </a:p>
          <a:p>
            <a:pPr marL="0" indent="0">
              <a:buNone/>
            </a:pPr>
            <a:r>
              <a:rPr lang="pl-PL" sz="3200" b="1" u="sng" dirty="0" smtClean="0">
                <a:hlinkClick r:id="rId3"/>
              </a:rPr>
              <a:t>bip.kprm.gov.pl  </a:t>
            </a:r>
            <a:endParaRPr lang="pl-PL" sz="3200" b="1" u="sng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lub </a:t>
            </a:r>
            <a:r>
              <a:rPr lang="pl-PL" dirty="0"/>
              <a:t>skontaktuj się </a:t>
            </a:r>
            <a:r>
              <a:rPr lang="pl-PL" dirty="0" smtClean="0"/>
              <a:t>ze swoją </a:t>
            </a:r>
            <a:r>
              <a:rPr lang="pl-PL" dirty="0"/>
              <a:t>uczelnią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Wybierz miejsce praktyk, które odpowiada Twojemu kierunkowi studiów. </a:t>
            </a:r>
          </a:p>
          <a:p>
            <a:pPr marL="0" indent="0">
              <a:buNone/>
            </a:pPr>
            <a:r>
              <a:rPr lang="pl-PL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40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</a:t>
            </a:r>
            <a:r>
              <a:rPr lang="pl-PL" b="1" dirty="0" smtClean="0"/>
              <a:t>zgłosić się</a:t>
            </a:r>
            <a:r>
              <a:rPr lang="pl-PL" dirty="0" smtClean="0"/>
              <a:t> na praktyki?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Jeśli znajdziesz ofertę, </a:t>
            </a:r>
            <a:r>
              <a:rPr lang="pl-PL" sz="2000" dirty="0" smtClean="0"/>
              <a:t>która Cię interesuje </a:t>
            </a:r>
            <a:r>
              <a:rPr lang="pl-PL" sz="2000" b="1" dirty="0" smtClean="0"/>
              <a:t>skontaktuj się ze swoją uczelnią</a:t>
            </a:r>
            <a:r>
              <a:rPr lang="pl-PL" sz="2000" dirty="0" smtClean="0"/>
              <a:t> </a:t>
            </a:r>
          </a:p>
          <a:p>
            <a:r>
              <a:rPr lang="pl-PL" sz="2000" b="1" dirty="0" smtClean="0"/>
              <a:t>Uczelnia załatwi wszystkie formalności 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(Uczelnia skontaktuje się z wybranym przez Ciebie urzędem </a:t>
            </a:r>
            <a:br>
              <a:rPr lang="pl-PL" sz="2000" dirty="0" smtClean="0"/>
            </a:br>
            <a:r>
              <a:rPr lang="pl-PL" sz="2000" dirty="0" smtClean="0"/>
              <a:t>i przygotuje program praktyk. Twoja praktyka odbędzie się na podstawie pisemnego porozumienia pomiędzy Twoją  uczelnią </a:t>
            </a:r>
            <a:br>
              <a:rPr lang="pl-PL" sz="2000" dirty="0" smtClean="0"/>
            </a:br>
            <a:r>
              <a:rPr lang="pl-PL" sz="2000" dirty="0" smtClean="0"/>
              <a:t>i urzędem, w którym odbędziesz praktyki)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b="1" dirty="0"/>
              <a:t>WAŻNE ! </a:t>
            </a:r>
            <a:r>
              <a:rPr lang="pl-PL" sz="2000" dirty="0"/>
              <a:t>Studentów na praktyki kierują </a:t>
            </a:r>
            <a:r>
              <a:rPr lang="pl-PL" sz="2000" b="1" dirty="0"/>
              <a:t>wyłącznie</a:t>
            </a:r>
            <a:r>
              <a:rPr lang="pl-PL" sz="2000" dirty="0"/>
              <a:t> uczelnie, zgłoszenia indywidualne </a:t>
            </a:r>
            <a:r>
              <a:rPr lang="pl-PL" sz="2000" b="1" dirty="0"/>
              <a:t>nie będą </a:t>
            </a:r>
            <a:r>
              <a:rPr lang="pl-PL" sz="2000" dirty="0"/>
              <a:t>rozpatrywane</a:t>
            </a:r>
            <a:endParaRPr lang="en-US" sz="2000" dirty="0"/>
          </a:p>
          <a:p>
            <a:pPr marL="0" indent="0">
              <a:buNone/>
            </a:pPr>
            <a:r>
              <a:rPr lang="pl-PL" sz="2000" b="1" dirty="0" smtClean="0"/>
              <a:t>WYJĄTEK ! </a:t>
            </a:r>
            <a:r>
              <a:rPr lang="pl-PL" sz="2000" dirty="0" smtClean="0"/>
              <a:t>Urzędy/jednostki </a:t>
            </a:r>
            <a:r>
              <a:rPr lang="pl-PL" sz="2000" dirty="0"/>
              <a:t>mogą rozpatrywać zgłoszenia indywidualne, jeżeli </a:t>
            </a:r>
            <a:r>
              <a:rPr lang="pl-PL" sz="2000" b="1" dirty="0"/>
              <a:t>zrealizują zadeklarowaną liczbę miejsc praktyk </a:t>
            </a:r>
            <a:r>
              <a:rPr lang="pl-PL" sz="2000" dirty="0"/>
              <a:t>lub w przypadku </a:t>
            </a:r>
            <a:r>
              <a:rPr lang="pl-PL" sz="2000" b="1" dirty="0"/>
              <a:t>braku zainteresowania </a:t>
            </a:r>
            <a:r>
              <a:rPr lang="pl-PL" sz="2000" dirty="0"/>
              <a:t>ofertą praktyki przez okres </a:t>
            </a:r>
            <a:r>
              <a:rPr lang="pl-PL" sz="2000" b="1" dirty="0"/>
              <a:t>jednego miesiąca od momentu jej </a:t>
            </a:r>
            <a:r>
              <a:rPr lang="pl-PL" sz="2000" b="1" dirty="0" smtClean="0"/>
              <a:t>ogłoszenia</a:t>
            </a:r>
          </a:p>
        </p:txBody>
      </p:sp>
      <p:sp>
        <p:nvSpPr>
          <p:cNvPr id="4" name="Prostokąt 3"/>
          <p:cNvSpPr/>
          <p:nvPr/>
        </p:nvSpPr>
        <p:spPr>
          <a:xfrm>
            <a:off x="512268" y="4293096"/>
            <a:ext cx="8064896" cy="22322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Ile </a:t>
            </a:r>
            <a:r>
              <a:rPr lang="pl-PL" b="1" dirty="0" smtClean="0"/>
              <a:t>czasu </a:t>
            </a:r>
            <a:r>
              <a:rPr lang="pl-PL" dirty="0" smtClean="0"/>
              <a:t>trwają praktyki?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Nie ma z góry ustalonego czasu trwania praktyk</a:t>
            </a:r>
          </a:p>
          <a:p>
            <a:endParaRPr lang="pl-PL" dirty="0"/>
          </a:p>
          <a:p>
            <a:r>
              <a:rPr lang="pl-PL" dirty="0" smtClean="0"/>
              <a:t>Czas trwania Twojej praktyki zostanie określony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b="1" dirty="0" smtClean="0"/>
              <a:t>porozumieniu pomiędzy uczelnią a urzędem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38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Czego się </a:t>
            </a:r>
            <a:r>
              <a:rPr lang="pl-PL" b="1" dirty="0" smtClean="0"/>
              <a:t>nauczę</a:t>
            </a:r>
            <a:r>
              <a:rPr lang="pl-PL" dirty="0" smtClean="0"/>
              <a:t>?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 trakcie praktyk będziesz mógł nabyć umiejętności poszukiwanych przez pracodawców:</a:t>
            </a:r>
          </a:p>
          <a:p>
            <a:pPr marL="0" indent="0">
              <a:buNone/>
            </a:pPr>
            <a:r>
              <a:rPr lang="pl-PL" b="1" dirty="0"/>
              <a:t>p</a:t>
            </a:r>
            <a:r>
              <a:rPr lang="pl-PL" b="1" dirty="0" smtClean="0"/>
              <a:t>lanowanie </a:t>
            </a:r>
            <a:r>
              <a:rPr lang="pl-PL" dirty="0" smtClean="0"/>
              <a:t>i </a:t>
            </a:r>
            <a:r>
              <a:rPr lang="pl-PL" b="1" dirty="0" smtClean="0"/>
              <a:t>organizacja pracy</a:t>
            </a:r>
            <a:r>
              <a:rPr lang="pl-PL" dirty="0" smtClean="0"/>
              <a:t>, </a:t>
            </a:r>
            <a:r>
              <a:rPr lang="pl-PL" b="1" dirty="0" smtClean="0"/>
              <a:t>komunikacja, współpraca </a:t>
            </a:r>
            <a:r>
              <a:rPr lang="pl-PL" dirty="0" smtClean="0"/>
              <a:t>i </a:t>
            </a:r>
            <a:r>
              <a:rPr lang="pl-PL" b="1" dirty="0" smtClean="0"/>
              <a:t>praca zespołowa</a:t>
            </a:r>
            <a:r>
              <a:rPr lang="pl-PL" dirty="0" smtClean="0"/>
              <a:t>, </a:t>
            </a:r>
            <a:r>
              <a:rPr lang="pl-PL" b="1" dirty="0" smtClean="0"/>
              <a:t>nastawienie na rozwój oraz umiejętności analityczne</a:t>
            </a:r>
            <a:r>
              <a:rPr lang="pl-PL" dirty="0" smtClean="0"/>
              <a:t>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b="1" dirty="0" smtClean="0"/>
              <a:t>Stawiamy na jakość </a:t>
            </a:r>
            <a:r>
              <a:rPr lang="pl-PL" dirty="0" smtClean="0"/>
              <a:t>– praktyki będą realizowane </a:t>
            </a:r>
            <a:br>
              <a:rPr lang="pl-PL" dirty="0" smtClean="0"/>
            </a:br>
            <a:r>
              <a:rPr lang="pl-PL" dirty="0" smtClean="0"/>
              <a:t>w oparciu o szczegółowy program praktyki studenckiej zaakceptowany przez uprawniony organ uczelni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 praktyki są </a:t>
            </a:r>
            <a:r>
              <a:rPr lang="pl-PL" b="1" dirty="0" smtClean="0"/>
              <a:t>płatne</a:t>
            </a:r>
            <a:r>
              <a:rPr lang="pl-PL" dirty="0" smtClean="0"/>
              <a:t>? </a:t>
            </a:r>
            <a:br>
              <a:rPr lang="pl-PL" dirty="0" smtClean="0"/>
            </a:br>
            <a:r>
              <a:rPr lang="pl-PL" dirty="0" smtClean="0"/>
              <a:t>Czy dostanę jakieś </a:t>
            </a:r>
            <a:r>
              <a:rPr lang="pl-PL" b="1" dirty="0" smtClean="0"/>
              <a:t>zaświadczenie</a:t>
            </a:r>
            <a:r>
              <a:rPr lang="pl-PL" dirty="0" smtClean="0"/>
              <a:t>? 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Praktyki to </a:t>
            </a:r>
            <a:r>
              <a:rPr lang="pl-PL" b="1" dirty="0"/>
              <a:t>obowiązkowy element programu studiów</a:t>
            </a:r>
          </a:p>
          <a:p>
            <a:endParaRPr lang="pl-PL" b="1" dirty="0" smtClean="0"/>
          </a:p>
          <a:p>
            <a:r>
              <a:rPr lang="pl-PL" dirty="0" smtClean="0"/>
              <a:t>Za udział w praktykach objętych tym programem </a:t>
            </a:r>
            <a:r>
              <a:rPr lang="pl-PL" b="1" dirty="0" smtClean="0"/>
              <a:t>nie przysługuje wynagrodzenie</a:t>
            </a:r>
            <a:r>
              <a:rPr lang="pl-PL" dirty="0" smtClean="0"/>
              <a:t> 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Po ukończeniu praktyki otrzymasz </a:t>
            </a:r>
            <a:r>
              <a:rPr lang="pl-PL" b="1" dirty="0" smtClean="0"/>
              <a:t>pisemne zaświadczenie o ukończeniu praktyki studenckiej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05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jrzystość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ejrzystość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889</TotalTime>
  <Words>232</Words>
  <Application>Microsoft Office PowerPoint</Application>
  <PresentationFormat>Pokaz na ekranie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Przejrzystość</vt:lpstr>
      <vt:lpstr>Prezentacja programu PowerPoint</vt:lpstr>
      <vt:lpstr>Szukasz ciekawych praktyk?</vt:lpstr>
      <vt:lpstr>W jakich urzędach mogę odbyć praktyki?</vt:lpstr>
      <vt:lpstr>Jak znaleźć praktyki? </vt:lpstr>
      <vt:lpstr>Jak zgłosić się na praktyki? </vt:lpstr>
      <vt:lpstr>Ile czasu trwają praktyki?</vt:lpstr>
      <vt:lpstr>Czego się nauczę? </vt:lpstr>
      <vt:lpstr>Czy praktyki są płatne?  Czy dostanę jakieś zaświadczenie?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Komunikacja i zaufanie</dc:title>
  <dc:creator>Wielocha Łukasz</dc:creator>
  <cp:lastModifiedBy>Chylińska Marta</cp:lastModifiedBy>
  <cp:revision>92</cp:revision>
  <dcterms:created xsi:type="dcterms:W3CDTF">2015-02-04T12:34:08Z</dcterms:created>
  <dcterms:modified xsi:type="dcterms:W3CDTF">2015-06-10T09:23:35Z</dcterms:modified>
</cp:coreProperties>
</file>